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0DE98-453D-4331-820F-7014308E17F5}" type="datetimeFigureOut">
              <a:rPr lang="en-US"/>
              <a:pPr/>
              <a:t>3/28/2011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25DE2-5283-4B0E-85CF-53E24A5690B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425DE2-5283-4B0E-85CF-53E24A5690B7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198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425DE2-5283-4B0E-85CF-53E24A5690B7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48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Protostar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By Cody Hannafon</a:t>
            </a:r>
          </a:p>
        </p:txBody>
      </p:sp>
      <p:pic>
        <p:nvPicPr>
          <p:cNvPr id="4" name="Picture 3" descr="protosta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533400"/>
            <a:ext cx="5257800" cy="296265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The Beginning as a Protostar </a:t>
            </a:r>
            <a:endParaRPr lang="en-US" dirty="0"/>
          </a:p>
        </p:txBody>
      </p:sp>
      <p:pic>
        <p:nvPicPr>
          <p:cNvPr id="5" name="Content Placeholder 4" descr="stellar_nursery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6000"/>
            <a:ext cx="3657600" cy="2745133"/>
          </a:xfrm>
        </p:spPr>
      </p:pic>
      <p:pic>
        <p:nvPicPr>
          <p:cNvPr id="6" name="Content Placeholder 5" descr="protostar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67200" y="2286000"/>
            <a:ext cx="3657600" cy="2743200"/>
          </a:xfrm>
        </p:spPr>
      </p:pic>
      <p:sp>
        <p:nvSpPr>
          <p:cNvPr id="7" name="TextBox 6"/>
          <p:cNvSpPr txBox="1"/>
          <p:nvPr/>
        </p:nvSpPr>
        <p:spPr>
          <a:xfrm>
            <a:off x="457200" y="990600"/>
            <a:ext cx="74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All stars big or small start off as protostars. As gravity pulls molecule clouds of gas together from a stellar nursery things take their first steps towards there future as a star.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1816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Stellar Nursery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51816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Protostar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/>
              <a:t>What Makes Up a Protostar</a:t>
            </a:r>
            <a:endParaRPr lang="en-US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A baby star or protostar grows in size by accumulating material from a circumsteller disk. But some of the material doesn't make it to the new star and is spun up in jet like streams along its axis. </a:t>
            </a:r>
            <a:endParaRPr lang="en-US" sz="1600" dirty="0">
              <a:solidFill>
                <a:schemeClr val="tx2"/>
              </a:solidFill>
            </a:endParaRPr>
          </a:p>
        </p:txBody>
      </p:sp>
      <p:pic>
        <p:nvPicPr>
          <p:cNvPr id="5" name="Content Placeholder 4" descr="protostar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643599"/>
            <a:ext cx="5638800" cy="5589852"/>
          </a:xfrm>
        </p:spPr>
      </p:pic>
    </p:spTree>
    <p:extLst>
      <p:ext uri="{BB962C8B-B14F-4D97-AF65-F5344CB8AC3E}">
        <p14:creationId xmlns="" xmlns:p14="http://schemas.microsoft.com/office/powerpoint/2010/main" val="14322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What Becomes of a Protostar</a:t>
            </a:r>
            <a:endParaRPr lang="en-US" dirty="0"/>
          </a:p>
        </p:txBody>
      </p:sp>
      <p:pic>
        <p:nvPicPr>
          <p:cNvPr id="4" name="Content Placeholder 3" descr="protostar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286000"/>
            <a:ext cx="6414721" cy="3924300"/>
          </a:xfrm>
        </p:spPr>
      </p:pic>
      <p:sp>
        <p:nvSpPr>
          <p:cNvPr id="5" name="TextBox 4"/>
          <p:cNvSpPr txBox="1"/>
          <p:nvPr/>
        </p:nvSpPr>
        <p:spPr>
          <a:xfrm>
            <a:off x="457200" y="990600"/>
            <a:ext cx="74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Protostars are the babies of stars so they could go on to be supergiants or maybe a dwarf star or even something like a black hole. They hold the possibility of life and things beyond our imagination. 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86</TotalTime>
  <Words>137</Words>
  <Application>Microsoft Office PowerPoint</Application>
  <PresentationFormat>On-screen Show (4:3)</PresentationFormat>
  <Paragraphs>12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Protostar</vt:lpstr>
      <vt:lpstr>The Beginning as a Protostar </vt:lpstr>
      <vt:lpstr>What Makes Up a Protostar</vt:lpstr>
      <vt:lpstr>What Becomes of a Protostar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Protostar</dc:title>
  <cp:lastModifiedBy>redperadot</cp:lastModifiedBy>
  <cp:revision>14</cp:revision>
  <dcterms:modified xsi:type="dcterms:W3CDTF">2011-03-29T02:38:05Z</dcterms:modified>
</cp:coreProperties>
</file>